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62" r:id="rId5"/>
  </p:sldIdLst>
  <p:sldSz cx="9906000" cy="6858000" type="A4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009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061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76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020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216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19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04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493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294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986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836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9D4-4260-4919-B41C-AD9E2B3EBD38}" type="datetimeFigureOut">
              <a:rPr lang="pt-BR" smtClean="0"/>
              <a:pPr/>
              <a:t>08/12/2019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0114-DB49-4D90-B18F-EB641E7A7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45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ERTIFICADO CONGRESS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2786" y="2215927"/>
            <a:ext cx="8960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Certificamos que </a:t>
            </a:r>
            <a:r>
              <a:rPr lang="pt-BR" dirty="0" smtClean="0"/>
              <a:t>MARIA LÚCIA DE SOUZA SANTOS participou como </a:t>
            </a:r>
            <a:r>
              <a:rPr lang="pt-BR" dirty="0" smtClean="0"/>
              <a:t>monitora</a:t>
            </a:r>
            <a:r>
              <a:rPr lang="pt-BR" dirty="0" smtClean="0"/>
              <a:t> da organização do  </a:t>
            </a:r>
            <a:r>
              <a:rPr lang="pt-BR" dirty="0" smtClean="0"/>
              <a:t>II </a:t>
            </a:r>
            <a:r>
              <a:rPr lang="pt-BR" dirty="0"/>
              <a:t>CONGRESSO DE PEDAGOGIA, com o tema:</a:t>
            </a:r>
            <a:r>
              <a:rPr lang="pt-BR" b="1" dirty="0"/>
              <a:t>: Formação Docente: Práticas Pedagógicas; inclusão; espaços não escolares, desafios e temas </a:t>
            </a:r>
            <a:r>
              <a:rPr lang="pt-BR" b="1" dirty="0" smtClean="0"/>
              <a:t>emergentes </a:t>
            </a:r>
            <a:r>
              <a:rPr lang="pt-BR" b="1" dirty="0"/>
              <a:t>na Educação</a:t>
            </a:r>
            <a:r>
              <a:rPr lang="pt-BR" dirty="0"/>
              <a:t>, ocorrido de 21 a 24/05/2019. </a:t>
            </a:r>
          </a:p>
          <a:p>
            <a:pPr algn="just"/>
            <a:r>
              <a:rPr lang="pt-BR" dirty="0"/>
              <a:t>Carga horária: </a:t>
            </a:r>
            <a:r>
              <a:rPr lang="pt-BR" dirty="0" smtClean="0"/>
              <a:t>3 horas.</a:t>
            </a:r>
            <a:endParaRPr lang="pt-BR" dirty="0"/>
          </a:p>
          <a:p>
            <a:pPr algn="just"/>
            <a:r>
              <a:rPr lang="pt-BR" dirty="0"/>
              <a:t>Departamento de Ciências Humanas e Sociais – campus de Ji-Paraná. </a:t>
            </a:r>
          </a:p>
          <a:p>
            <a:pPr algn="just"/>
            <a:r>
              <a:rPr lang="pt-BR" dirty="0"/>
              <a:t>  </a:t>
            </a:r>
          </a:p>
          <a:p>
            <a:r>
              <a:rPr lang="pt-BR" dirty="0"/>
              <a:t>                                                               </a:t>
            </a:r>
          </a:p>
          <a:p>
            <a:r>
              <a:rPr lang="pt-BR" dirty="0"/>
              <a:t>				            			                                </a:t>
            </a:r>
          </a:p>
          <a:p>
            <a:r>
              <a:rPr lang="pt-BR" dirty="0"/>
              <a:t>				Ji- Paraná,  21 de maio de 2019.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                          Chefe do DCHS                                                Vice Coordenador</a:t>
            </a:r>
          </a:p>
          <a:p>
            <a:r>
              <a:rPr lang="pt-BR" dirty="0"/>
              <a:t>         </a:t>
            </a:r>
          </a:p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7356E7D-558F-4651-B193-93470B442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727" y="5257800"/>
            <a:ext cx="2062772" cy="62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84" t="31279" r="40683" b="40513"/>
          <a:stretch/>
        </p:blipFill>
        <p:spPr>
          <a:xfrm rot="16200000">
            <a:off x="6459422" y="4595444"/>
            <a:ext cx="621317" cy="1840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ERTIFICADO CONGRESS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2786" y="2215927"/>
            <a:ext cx="8960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Certificamos que </a:t>
            </a:r>
            <a:r>
              <a:rPr lang="pt-BR" dirty="0" smtClean="0"/>
              <a:t>RICHARD </a:t>
            </a:r>
            <a:r>
              <a:rPr lang="pt-BR" dirty="0" smtClean="0"/>
              <a:t>FRANCO DA SILVA  </a:t>
            </a:r>
            <a:r>
              <a:rPr lang="pt-BR" dirty="0" smtClean="0"/>
              <a:t> participou  como  </a:t>
            </a:r>
            <a:r>
              <a:rPr lang="pt-BR" dirty="0" smtClean="0"/>
              <a:t>monitor </a:t>
            </a:r>
            <a:r>
              <a:rPr lang="pt-BR" dirty="0" smtClean="0"/>
              <a:t>da  organização  do</a:t>
            </a:r>
            <a:endParaRPr lang="pt-BR" dirty="0" smtClean="0"/>
          </a:p>
          <a:p>
            <a:pPr algn="just"/>
            <a:r>
              <a:rPr lang="pt-BR" dirty="0" smtClean="0"/>
              <a:t> II </a:t>
            </a:r>
            <a:r>
              <a:rPr lang="pt-BR" dirty="0"/>
              <a:t>CONGRESSO DE PEDAGOGIA, com o tema:</a:t>
            </a:r>
            <a:r>
              <a:rPr lang="pt-BR" b="1" dirty="0"/>
              <a:t>: Formação Docente: Práticas Pedagógicas; inclusão; espaços não escolares, desafios e temas </a:t>
            </a:r>
            <a:r>
              <a:rPr lang="pt-BR" b="1" dirty="0" smtClean="0"/>
              <a:t>emergentes </a:t>
            </a:r>
            <a:r>
              <a:rPr lang="pt-BR" b="1" dirty="0"/>
              <a:t>na Educação</a:t>
            </a:r>
            <a:r>
              <a:rPr lang="pt-BR" dirty="0"/>
              <a:t>, ocorrido de 21 a 24/05/2019. </a:t>
            </a:r>
          </a:p>
          <a:p>
            <a:pPr algn="just"/>
            <a:r>
              <a:rPr lang="pt-BR" dirty="0"/>
              <a:t>Carga horária: </a:t>
            </a:r>
            <a:r>
              <a:rPr lang="pt-BR" dirty="0" smtClean="0"/>
              <a:t>3 horas.</a:t>
            </a:r>
            <a:endParaRPr lang="pt-BR" dirty="0"/>
          </a:p>
          <a:p>
            <a:pPr algn="just"/>
            <a:r>
              <a:rPr lang="pt-BR" dirty="0"/>
              <a:t>Departamento de Ciências Humanas e Sociais – campus de Ji-Paraná. </a:t>
            </a:r>
          </a:p>
          <a:p>
            <a:pPr algn="just"/>
            <a:r>
              <a:rPr lang="pt-BR" dirty="0"/>
              <a:t>  </a:t>
            </a:r>
          </a:p>
          <a:p>
            <a:r>
              <a:rPr lang="pt-BR" dirty="0"/>
              <a:t>                                                               </a:t>
            </a:r>
          </a:p>
          <a:p>
            <a:r>
              <a:rPr lang="pt-BR" dirty="0"/>
              <a:t>				            			                                </a:t>
            </a:r>
          </a:p>
          <a:p>
            <a:r>
              <a:rPr lang="pt-BR" dirty="0"/>
              <a:t>				Ji- Paraná,  21 de maio de 2019.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                          Chefe do DCHS                                                Vice Coordenador</a:t>
            </a:r>
          </a:p>
          <a:p>
            <a:r>
              <a:rPr lang="pt-BR" dirty="0"/>
              <a:t>         </a:t>
            </a:r>
          </a:p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7356E7D-558F-4651-B193-93470B442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727" y="5257800"/>
            <a:ext cx="2062772" cy="62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84" t="31279" r="40683" b="40513"/>
          <a:stretch/>
        </p:blipFill>
        <p:spPr>
          <a:xfrm rot="16200000">
            <a:off x="6459422" y="4595444"/>
            <a:ext cx="621317" cy="18405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ERTIFICADO CONGRESS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2786" y="2215927"/>
            <a:ext cx="8960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Certificamos que </a:t>
            </a:r>
            <a:r>
              <a:rPr lang="pt-BR" dirty="0" smtClean="0"/>
              <a:t>SIMONE FERNANDA DE JESUS </a:t>
            </a:r>
            <a:r>
              <a:rPr lang="pt-BR" dirty="0" smtClean="0"/>
              <a:t> </a:t>
            </a:r>
            <a:r>
              <a:rPr lang="pt-BR" dirty="0" smtClean="0"/>
              <a:t>participou </a:t>
            </a:r>
            <a:r>
              <a:rPr lang="pt-BR" dirty="0" smtClean="0"/>
              <a:t>como monitora da organização  do  </a:t>
            </a:r>
            <a:r>
              <a:rPr lang="pt-BR" dirty="0" smtClean="0"/>
              <a:t>II </a:t>
            </a:r>
            <a:r>
              <a:rPr lang="pt-BR" dirty="0"/>
              <a:t>CONGRESSO DE PEDAGOGIA, com o tema:</a:t>
            </a:r>
            <a:r>
              <a:rPr lang="pt-BR" b="1" dirty="0"/>
              <a:t>: Formação Docente: Práticas Pedagógicas; inclusão; espaços não escolares, desafios e temas </a:t>
            </a:r>
            <a:r>
              <a:rPr lang="pt-BR" b="1" dirty="0" smtClean="0"/>
              <a:t>emergentes </a:t>
            </a:r>
            <a:r>
              <a:rPr lang="pt-BR" b="1" dirty="0"/>
              <a:t>na Educação</a:t>
            </a:r>
            <a:r>
              <a:rPr lang="pt-BR" dirty="0"/>
              <a:t>, ocorrido de 21 a 24/05/2019. </a:t>
            </a:r>
          </a:p>
          <a:p>
            <a:pPr algn="just"/>
            <a:r>
              <a:rPr lang="pt-BR" dirty="0"/>
              <a:t>Carga horária: </a:t>
            </a:r>
            <a:r>
              <a:rPr lang="pt-BR" dirty="0" smtClean="0"/>
              <a:t>3 horas.</a:t>
            </a:r>
            <a:endParaRPr lang="pt-BR" dirty="0"/>
          </a:p>
          <a:p>
            <a:pPr algn="just"/>
            <a:r>
              <a:rPr lang="pt-BR" dirty="0"/>
              <a:t>Departamento de Ciências Humanas e Sociais – campus de Ji-Paraná. </a:t>
            </a:r>
          </a:p>
          <a:p>
            <a:pPr algn="just"/>
            <a:r>
              <a:rPr lang="pt-BR" dirty="0"/>
              <a:t>  </a:t>
            </a:r>
          </a:p>
          <a:p>
            <a:r>
              <a:rPr lang="pt-BR" dirty="0"/>
              <a:t>                                                               </a:t>
            </a:r>
          </a:p>
          <a:p>
            <a:r>
              <a:rPr lang="pt-BR" dirty="0"/>
              <a:t>				            			                                </a:t>
            </a:r>
          </a:p>
          <a:p>
            <a:r>
              <a:rPr lang="pt-BR" dirty="0"/>
              <a:t>				Ji- Paraná,  21 de maio de 2019.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                          Chefe do DCHS                                                Vice Coordenador</a:t>
            </a:r>
          </a:p>
          <a:p>
            <a:r>
              <a:rPr lang="pt-BR" dirty="0"/>
              <a:t>         </a:t>
            </a:r>
          </a:p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7356E7D-558F-4651-B193-93470B442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727" y="5257800"/>
            <a:ext cx="2062772" cy="62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84" t="31279" r="40683" b="40513"/>
          <a:stretch/>
        </p:blipFill>
        <p:spPr>
          <a:xfrm rot="16200000">
            <a:off x="6459422" y="4595444"/>
            <a:ext cx="621317" cy="18405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ERTIFICADO CONGRESS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2786" y="2215927"/>
            <a:ext cx="89604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Certificamos que </a:t>
            </a:r>
            <a:r>
              <a:rPr lang="pt-BR" dirty="0" smtClean="0"/>
              <a:t>CLÁUDIA NAZARE SANTOS </a:t>
            </a:r>
            <a:r>
              <a:rPr lang="pt-BR" dirty="0" smtClean="0"/>
              <a:t>MOSCOSO </a:t>
            </a:r>
            <a:r>
              <a:rPr lang="pt-BR" dirty="0" smtClean="0"/>
              <a:t>participou como </a:t>
            </a:r>
            <a:r>
              <a:rPr lang="pt-BR" dirty="0" smtClean="0"/>
              <a:t> monitora de organização do  </a:t>
            </a:r>
            <a:r>
              <a:rPr lang="pt-BR" dirty="0" smtClean="0"/>
              <a:t>II </a:t>
            </a:r>
            <a:r>
              <a:rPr lang="pt-BR" dirty="0"/>
              <a:t>CONGRESSO DE PEDAGOGIA, com o tema:</a:t>
            </a:r>
            <a:r>
              <a:rPr lang="pt-BR" b="1" dirty="0"/>
              <a:t>: Formação Docente: Práticas Pedagógicas; inclusão; espaços não escolares, desafios e temas </a:t>
            </a:r>
            <a:r>
              <a:rPr lang="pt-BR" b="1" dirty="0" smtClean="0"/>
              <a:t>emergentes </a:t>
            </a:r>
            <a:r>
              <a:rPr lang="pt-BR" b="1" dirty="0"/>
              <a:t>na Educação</a:t>
            </a:r>
            <a:r>
              <a:rPr lang="pt-BR" dirty="0"/>
              <a:t>, ocorrido de 21 a 24/05/2019. </a:t>
            </a:r>
          </a:p>
          <a:p>
            <a:pPr algn="just"/>
            <a:r>
              <a:rPr lang="pt-BR" dirty="0"/>
              <a:t>Carga horária: </a:t>
            </a:r>
            <a:r>
              <a:rPr lang="pt-BR" dirty="0" smtClean="0"/>
              <a:t>3 horas.</a:t>
            </a:r>
            <a:endParaRPr lang="pt-BR" dirty="0"/>
          </a:p>
          <a:p>
            <a:pPr algn="just"/>
            <a:r>
              <a:rPr lang="pt-BR" dirty="0"/>
              <a:t>Departamento de Ciências Humanas e Sociais – campus de Ji-Paraná. </a:t>
            </a:r>
          </a:p>
          <a:p>
            <a:pPr algn="just"/>
            <a:r>
              <a:rPr lang="pt-BR" dirty="0"/>
              <a:t>  </a:t>
            </a:r>
          </a:p>
          <a:p>
            <a:r>
              <a:rPr lang="pt-BR" dirty="0"/>
              <a:t>                                                               </a:t>
            </a:r>
          </a:p>
          <a:p>
            <a:r>
              <a:rPr lang="pt-BR" dirty="0"/>
              <a:t>				            			                                </a:t>
            </a:r>
          </a:p>
          <a:p>
            <a:r>
              <a:rPr lang="pt-BR" dirty="0"/>
              <a:t>				Ji- Paraná,  21 de maio de 2019.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                          Chefe do DCHS                                                Vice Coordenador</a:t>
            </a:r>
          </a:p>
          <a:p>
            <a:r>
              <a:rPr lang="pt-BR" dirty="0"/>
              <a:t>         </a:t>
            </a:r>
          </a:p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7356E7D-558F-4651-B193-93470B442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727" y="5257800"/>
            <a:ext cx="2062772" cy="62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84" t="31279" r="40683" b="40513"/>
          <a:stretch/>
        </p:blipFill>
        <p:spPr>
          <a:xfrm rot="16200000">
            <a:off x="6459422" y="4595444"/>
            <a:ext cx="621317" cy="1840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141</Words>
  <Application>Microsoft Office PowerPoint</Application>
  <PresentationFormat>Papel A4 (210 x 297 mm)</PresentationFormat>
  <Paragraphs>53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</dc:creator>
  <cp:lastModifiedBy>Cliente</cp:lastModifiedBy>
  <cp:revision>14</cp:revision>
  <dcterms:created xsi:type="dcterms:W3CDTF">2019-05-19T21:58:57Z</dcterms:created>
  <dcterms:modified xsi:type="dcterms:W3CDTF">2019-12-08T21:17:20Z</dcterms:modified>
</cp:coreProperties>
</file>